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322" r:id="rId3"/>
    <p:sldId id="335" r:id="rId4"/>
    <p:sldId id="348" r:id="rId5"/>
    <p:sldId id="351" r:id="rId6"/>
    <p:sldId id="349" r:id="rId7"/>
    <p:sldId id="352" r:id="rId8"/>
    <p:sldId id="271" r:id="rId9"/>
    <p:sldId id="350" r:id="rId10"/>
    <p:sldId id="272" r:id="rId11"/>
    <p:sldId id="353" r:id="rId12"/>
    <p:sldId id="354" r:id="rId13"/>
    <p:sldId id="259" r:id="rId1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</p14:sldIdLst>
        </p14:section>
        <p14:section name="Setting up environment" id="{9F62335A-B7EA-AE4C-BD03-EE7540DD4825}">
          <p14:sldIdLst>
            <p14:sldId id="335"/>
            <p14:sldId id="348"/>
            <p14:sldId id="351"/>
            <p14:sldId id="349"/>
            <p14:sldId id="352"/>
            <p14:sldId id="271"/>
            <p14:sldId id="350"/>
            <p14:sldId id="272"/>
            <p14:sldId id="353"/>
            <p14:sldId id="354"/>
          </p14:sldIdLst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958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7312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829029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4692702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340558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13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0" r:id="rId3"/>
    <p:sldLayoutId id="2147483650" r:id="rId4"/>
    <p:sldLayoutId id="2147483651" r:id="rId5"/>
    <p:sldLayoutId id="2147483652" r:id="rId6"/>
    <p:sldLayoutId id="2147483653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khanhtech/reactnative-fundamentals" TargetMode="External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tiff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downloa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ourcetreeapp.com/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code.visualstudio.com/download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3BD86B3-0565-4F4E-B477-97FFFB5FF8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Create Project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695BAE2-5A1D-A84E-9438-BCBE42C9289D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10</a:t>
            </a:fld>
            <a:endParaRPr lang="ja-JP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5C14DC0-796B-4842-AEBF-1DCD48260F8B}"/>
              </a:ext>
            </a:extLst>
          </p:cNvPr>
          <p:cNvSpPr txBox="1"/>
          <p:nvPr/>
        </p:nvSpPr>
        <p:spPr>
          <a:xfrm>
            <a:off x="490728" y="1993929"/>
            <a:ext cx="6458712" cy="15388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Creating a new application</a:t>
            </a:r>
            <a:endParaRPr lang="en-US" sz="2000" dirty="0"/>
          </a:p>
          <a:p>
            <a:r>
              <a:rPr lang="en-US" sz="1800" i="1" dirty="0" err="1">
                <a:solidFill>
                  <a:schemeClr val="tx1"/>
                </a:solidFill>
              </a:rPr>
              <a:t>npx</a:t>
            </a:r>
            <a:r>
              <a:rPr lang="en-US" sz="1800" i="1" dirty="0">
                <a:solidFill>
                  <a:schemeClr val="tx1"/>
                </a:solidFill>
              </a:rPr>
              <a:t> react-native </a:t>
            </a:r>
            <a:r>
              <a:rPr lang="en-US" sz="1800" i="1" dirty="0" err="1">
                <a:solidFill>
                  <a:schemeClr val="tx1"/>
                </a:solidFill>
              </a:rPr>
              <a:t>init</a:t>
            </a:r>
            <a:r>
              <a:rPr lang="en-US" sz="1800" i="1" dirty="0">
                <a:solidFill>
                  <a:schemeClr val="tx1"/>
                </a:solidFill>
              </a:rPr>
              <a:t> </a:t>
            </a:r>
            <a:r>
              <a:rPr lang="en-US" sz="1800" i="1" dirty="0" err="1">
                <a:solidFill>
                  <a:schemeClr val="tx1"/>
                </a:solidFill>
              </a:rPr>
              <a:t>AwesomeProject</a:t>
            </a:r>
            <a:endParaRPr lang="en-US" sz="1800" i="1" dirty="0">
              <a:solidFill>
                <a:schemeClr val="tx1"/>
              </a:solidFill>
            </a:endParaRPr>
          </a:p>
          <a:p>
            <a:endParaRPr lang="en-US" sz="1800" i="1" dirty="0">
              <a:solidFill>
                <a:schemeClr val="tx1"/>
              </a:solidFill>
            </a:endParaRPr>
          </a:p>
          <a:p>
            <a:r>
              <a:rPr lang="en-US" sz="2000" b="1" dirty="0"/>
              <a:t>[Optional] Using a specific version or template</a:t>
            </a:r>
          </a:p>
          <a:p>
            <a:r>
              <a:rPr lang="en-US" sz="1800" dirty="0" err="1"/>
              <a:t>npx</a:t>
            </a:r>
            <a:r>
              <a:rPr lang="en-US" sz="1800" dirty="0"/>
              <a:t> react-native </a:t>
            </a:r>
            <a:r>
              <a:rPr lang="en-US" sz="1800" dirty="0" err="1"/>
              <a:t>init</a:t>
            </a:r>
            <a:r>
              <a:rPr lang="en-US" sz="1800" dirty="0"/>
              <a:t> </a:t>
            </a:r>
            <a:r>
              <a:rPr lang="en-US" sz="1800" dirty="0" err="1"/>
              <a:t>AwesomeProject</a:t>
            </a:r>
            <a:r>
              <a:rPr lang="en-US" sz="1800" dirty="0"/>
              <a:t> --version X.XX.X</a:t>
            </a:r>
            <a:endParaRPr lang="en-VN" sz="1800" i="1" dirty="0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0CBB66D-E824-504D-89B0-7AA8F8D24511}"/>
              </a:ext>
            </a:extLst>
          </p:cNvPr>
          <p:cNvSpPr txBox="1"/>
          <p:nvPr/>
        </p:nvSpPr>
        <p:spPr>
          <a:xfrm>
            <a:off x="490728" y="4078224"/>
            <a:ext cx="6239256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Running your React Native application</a:t>
            </a:r>
          </a:p>
          <a:p>
            <a:r>
              <a:rPr lang="en-US" sz="1800" i="1" dirty="0"/>
              <a:t>cd </a:t>
            </a:r>
            <a:r>
              <a:rPr lang="en-US" sz="1800" i="1" dirty="0" err="1"/>
              <a:t>AwesomeProject</a:t>
            </a:r>
            <a:endParaRPr lang="en-VN" sz="1800" i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EF7C97-9D7D-7947-BD17-448DE9A3DA4B}"/>
              </a:ext>
            </a:extLst>
          </p:cNvPr>
          <p:cNvSpPr txBox="1"/>
          <p:nvPr/>
        </p:nvSpPr>
        <p:spPr>
          <a:xfrm>
            <a:off x="525780" y="4755332"/>
            <a:ext cx="2837688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iOS: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</a:t>
            </a:r>
            <a:r>
              <a:rPr lang="en-US" sz="1800" i="1" dirty="0" err="1"/>
              <a:t>ios</a:t>
            </a:r>
            <a:endParaRPr lang="en-VN" sz="1800" i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A801EE7-9F8A-2847-9D64-6B4931921EDF}"/>
              </a:ext>
            </a:extLst>
          </p:cNvPr>
          <p:cNvSpPr txBox="1"/>
          <p:nvPr/>
        </p:nvSpPr>
        <p:spPr>
          <a:xfrm>
            <a:off x="3594351" y="4755332"/>
            <a:ext cx="321259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Android: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run-android</a:t>
            </a:r>
            <a:endParaRPr lang="en-VN" sz="1800" i="1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645CDF8E-2841-5F48-B5FC-793E13CEA1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53499" y="910161"/>
            <a:ext cx="2837689" cy="56296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91330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B993F-BD23-674C-9B92-E4CDE66410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Clone Training Material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8AB8CB-C6BC-CD42-A1BB-444BFF5C60F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D69B83-ECAE-8E49-A1B4-C0F1F9AF03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5777" y="2783086"/>
            <a:ext cx="7692540" cy="30335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E4FA9E62-F5B0-3C48-989E-F84D1FD20E15}"/>
              </a:ext>
            </a:extLst>
          </p:cNvPr>
          <p:cNvSpPr txBox="1"/>
          <p:nvPr/>
        </p:nvSpPr>
        <p:spPr>
          <a:xfrm>
            <a:off x="838200" y="1701321"/>
            <a:ext cx="105156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VN" sz="1800" dirty="0"/>
              <a:t>Open the repository: </a:t>
            </a:r>
            <a:r>
              <a:rPr lang="en-US" sz="1800" dirty="0">
                <a:hlinkClick r:id="rId3"/>
              </a:rPr>
              <a:t>https://github.com/lekhanhtech/reactnative-fundamentals</a:t>
            </a: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Click </a:t>
            </a:r>
            <a:r>
              <a:rPr lang="en-US" sz="1800" b="1" dirty="0"/>
              <a:t>Clone or Download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Copy the URL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649987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355FA7C-F739-7848-89CA-2BC9457B4E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3445" y="1298593"/>
            <a:ext cx="5999586" cy="5422882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246148F-6785-AD4E-814F-39498D3B413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3F9FA59-8127-B64E-8C08-9B84AA26594F}"/>
              </a:ext>
            </a:extLst>
          </p:cNvPr>
          <p:cNvSpPr txBox="1"/>
          <p:nvPr/>
        </p:nvSpPr>
        <p:spPr>
          <a:xfrm>
            <a:off x="544378" y="1820976"/>
            <a:ext cx="3438686" cy="25699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Launch SourceTree → Click the “</a:t>
            </a:r>
            <a:r>
              <a:rPr lang="en-US" sz="1800" b="1" dirty="0"/>
              <a:t>+</a:t>
            </a:r>
            <a:r>
              <a:rPr lang="en-US" sz="1800" dirty="0"/>
              <a:t>” button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Past the URL you’ve copied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Browse the location to save the repository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Click </a:t>
            </a:r>
            <a:r>
              <a:rPr lang="en-US" sz="1800" b="1" dirty="0"/>
              <a:t>Clone</a:t>
            </a:r>
            <a:r>
              <a:rPr lang="en-US" sz="1800" dirty="0"/>
              <a:t> button.</a:t>
            </a:r>
          </a:p>
          <a:p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53217857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13</a:t>
            </a:fld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B383A84-DACB-5442-B780-346D9F6729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38912"/>
            <a:ext cx="7408100" cy="1344168"/>
          </a:xfrm>
        </p:spPr>
        <p:txBody>
          <a:bodyPr/>
          <a:lstStyle/>
          <a:p>
            <a:r>
              <a:rPr lang="en-US" dirty="0"/>
              <a:t>Setting up development environment</a:t>
            </a:r>
            <a:endParaRPr lang="en-V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D5EA396-1E54-EE41-996A-63E14DB264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09928"/>
            <a:ext cx="3932237" cy="4646422"/>
          </a:xfrm>
        </p:spPr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Getting Started</a:t>
            </a:r>
          </a:p>
          <a:p>
            <a:r>
              <a:rPr lang="en-VN" dirty="0">
                <a:solidFill>
                  <a:schemeClr val="tx1"/>
                </a:solidFill>
              </a:rPr>
              <a:t>Install Node JS</a:t>
            </a:r>
          </a:p>
          <a:p>
            <a:r>
              <a:rPr lang="en-VN" dirty="0">
                <a:solidFill>
                  <a:schemeClr val="tx1"/>
                </a:solidFill>
              </a:rPr>
              <a:t>Install Python2</a:t>
            </a:r>
          </a:p>
          <a:p>
            <a:r>
              <a:rPr lang="en-VN" dirty="0">
                <a:solidFill>
                  <a:schemeClr val="tx1"/>
                </a:solidFill>
              </a:rPr>
              <a:t>Install JDK</a:t>
            </a:r>
          </a:p>
          <a:p>
            <a:r>
              <a:rPr lang="en-VN" dirty="0">
                <a:solidFill>
                  <a:schemeClr val="tx1"/>
                </a:solidFill>
              </a:rPr>
              <a:t>Install Android Studio</a:t>
            </a:r>
          </a:p>
          <a:p>
            <a:r>
              <a:rPr lang="en-VN" dirty="0">
                <a:solidFill>
                  <a:schemeClr val="tx1"/>
                </a:solidFill>
              </a:rPr>
              <a:t>Configure environment variable</a:t>
            </a:r>
          </a:p>
          <a:p>
            <a:r>
              <a:rPr lang="en-VN" dirty="0">
                <a:solidFill>
                  <a:schemeClr val="tx1"/>
                </a:solidFill>
              </a:rPr>
              <a:t>Create Virtual Device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Install Git SCM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Install SourceTree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Install Visual Studio Code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Create Project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Clone Training material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CC4213B-55AC-224D-A7C0-6802B542EA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79A747B-2450-1C48-A0C1-A89762377F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08902" y="2057400"/>
            <a:ext cx="3803396" cy="38033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6070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F478D19-CF97-4C19-847A-E1C287245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Install Git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500FFEF-85FB-476E-81F7-E91A9F3D4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2414560"/>
            <a:ext cx="4508715" cy="1429019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Download and install Git-SCM: </a:t>
            </a:r>
            <a:r>
              <a:rPr lang="en-US" sz="1800" dirty="0">
                <a:hlinkClick r:id="rId3"/>
              </a:rPr>
              <a:t>https://git-scm.com/download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23927-2B97-4745-9039-5C144754B4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CC1F3C80-B03E-B747-B1B4-7C876CE616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70253" y="1825626"/>
            <a:ext cx="5683547" cy="2376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5659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ED2916-3805-B64E-8BDB-B6AC1226E39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E2B1F3D-9953-FB40-BB93-130EE90A06CE}"/>
              </a:ext>
            </a:extLst>
          </p:cNvPr>
          <p:cNvSpPr txBox="1"/>
          <p:nvPr/>
        </p:nvSpPr>
        <p:spPr>
          <a:xfrm>
            <a:off x="342900" y="1805478"/>
            <a:ext cx="290133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Right click on the installer file, then chose </a:t>
            </a:r>
            <a:r>
              <a:rPr lang="en-US" sz="1800" b="1" dirty="0"/>
              <a:t>Run as administrator</a:t>
            </a:r>
            <a:r>
              <a:rPr lang="en-US" sz="1800" dirty="0"/>
              <a:t> if you want to install it to Program Files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Follow the wizard step by step to install it</a:t>
            </a:r>
          </a:p>
          <a:p>
            <a:endParaRPr lang="en-VN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BDDB7F0-E932-784C-9918-1D57E7FA50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06950" y="1619250"/>
            <a:ext cx="6235700" cy="3619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50258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F478D19-CF97-4C19-847A-E1C287245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Install SourceTree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500FFEF-85FB-476E-81F7-E91A9F3D4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01479" y="2476553"/>
            <a:ext cx="3825287" cy="731595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Download and install SourceTree: </a:t>
            </a:r>
            <a:r>
              <a:rPr lang="en-US" sz="1800" dirty="0">
                <a:hlinkClick r:id="rId3"/>
              </a:rPr>
              <a:t>https://www.sourcetreeapp.com</a:t>
            </a:r>
            <a:endParaRPr lang="en-US" sz="1800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Launch install file and follow the wizard step by step to install it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23927-2B97-4745-9039-5C144754B4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6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2563550-452B-4C4E-8572-078769CA9A0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98539" y="1690688"/>
            <a:ext cx="7714492" cy="4155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61337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B09FFE-5F06-D24D-A4C3-A4CEC34DA3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6399B95-89AA-394A-84FD-5A68F714481D}"/>
              </a:ext>
            </a:extLst>
          </p:cNvPr>
          <p:cNvSpPr txBox="1"/>
          <p:nvPr/>
        </p:nvSpPr>
        <p:spPr>
          <a:xfrm>
            <a:off x="685799" y="1802309"/>
            <a:ext cx="92964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 System pane under </a:t>
            </a:r>
            <a:r>
              <a:rPr lang="en-US" sz="1800" b="1" dirty="0"/>
              <a:t>System and Security</a:t>
            </a:r>
            <a:r>
              <a:rPr lang="en-US" sz="1800" dirty="0"/>
              <a:t> in the Windows Control Panel, then click on </a:t>
            </a:r>
            <a:r>
              <a:rPr lang="en-US" sz="1800" b="1" dirty="0"/>
              <a:t>Change settings...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Open the </a:t>
            </a:r>
            <a:r>
              <a:rPr lang="en-US" sz="1800" b="1" dirty="0"/>
              <a:t>Advanced</a:t>
            </a:r>
            <a:r>
              <a:rPr lang="en-US" sz="1800" dirty="0"/>
              <a:t> tab and click on </a:t>
            </a:r>
            <a:r>
              <a:rPr lang="en-US" sz="1800" b="1" dirty="0"/>
              <a:t>Environment Variables...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Select the </a:t>
            </a:r>
            <a:r>
              <a:rPr lang="en-US" sz="1800" b="1" dirty="0"/>
              <a:t>Path</a:t>
            </a:r>
            <a:r>
              <a:rPr lang="en-US" sz="1800" dirty="0"/>
              <a:t> variable, then click </a:t>
            </a:r>
            <a:r>
              <a:rPr lang="en-US" sz="1800" b="1" dirty="0"/>
              <a:t>Edit</a:t>
            </a:r>
            <a:r>
              <a:rPr lang="en-US" sz="1800" dirty="0"/>
              <a:t>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 Click </a:t>
            </a:r>
            <a:r>
              <a:rPr lang="en-US" sz="1800" b="1" dirty="0"/>
              <a:t>New</a:t>
            </a:r>
            <a:r>
              <a:rPr lang="en-US" sz="1800" dirty="0"/>
              <a:t> and add the path to platform-tools to the list.</a:t>
            </a:r>
            <a:endParaRPr lang="en-V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FBFCFA5-C536-FC41-8DEC-4FC0E2EFDF0A}"/>
              </a:ext>
            </a:extLst>
          </p:cNvPr>
          <p:cNvSpPr txBox="1"/>
          <p:nvPr/>
        </p:nvSpPr>
        <p:spPr>
          <a:xfrm>
            <a:off x="762000" y="992124"/>
            <a:ext cx="310694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sz="2000" b="1" dirty="0"/>
              <a:t>Add SourceTree to Path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62CF9AA-EBC8-EA42-97F4-4A7CC53C630A}"/>
              </a:ext>
            </a:extLst>
          </p:cNvPr>
          <p:cNvSpPr txBox="1"/>
          <p:nvPr/>
        </p:nvSpPr>
        <p:spPr>
          <a:xfrm>
            <a:off x="685799" y="4163055"/>
            <a:ext cx="69784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 default location for this folder is: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FDF86CC-7482-6346-B415-F0D09086EA87}"/>
              </a:ext>
            </a:extLst>
          </p:cNvPr>
          <p:cNvSpPr txBox="1"/>
          <p:nvPr/>
        </p:nvSpPr>
        <p:spPr>
          <a:xfrm>
            <a:off x="762000" y="4741048"/>
            <a:ext cx="9055768" cy="307777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c:\Users\</a:t>
            </a:r>
            <a:r>
              <a:rPr lang="en-US" dirty="0">
                <a:solidFill>
                  <a:schemeClr val="accent4"/>
                </a:solidFill>
              </a:rPr>
              <a:t>YOUR_USERNAME</a:t>
            </a:r>
            <a:r>
              <a:rPr lang="en-US" dirty="0">
                <a:solidFill>
                  <a:schemeClr val="bg1"/>
                </a:solidFill>
              </a:rPr>
              <a:t>\</a:t>
            </a:r>
            <a:r>
              <a:rPr lang="en-US" dirty="0" err="1">
                <a:solidFill>
                  <a:schemeClr val="bg1"/>
                </a:solidFill>
              </a:rPr>
              <a:t>AppData</a:t>
            </a:r>
            <a:r>
              <a:rPr lang="en-US" dirty="0">
                <a:solidFill>
                  <a:schemeClr val="bg1"/>
                </a:solidFill>
              </a:rPr>
              <a:t>\Local\SourceTree</a:t>
            </a:r>
            <a:endParaRPr lang="en-V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6378300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2F478D19-CF97-4C19-847A-E1C2872453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Install Visual Studio Code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6500FFEF-85FB-476E-81F7-E91A9F3D42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8476" y="2310886"/>
            <a:ext cx="4611462" cy="1118114"/>
          </a:xfrm>
        </p:spPr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 dirty="0"/>
              <a:t>Download Microsoft Visual Studio Code: </a:t>
            </a:r>
            <a:r>
              <a:rPr lang="en-US" sz="1800" dirty="0">
                <a:hlinkClick r:id="rId3"/>
              </a:rPr>
              <a:t>https://code.visualstudio.com/download</a:t>
            </a:r>
            <a:endParaRPr lang="en-US" sz="1800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023927-2B97-4745-9039-5C144754B4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8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399FB8F-759B-2343-9B9C-3DF23BFF3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8875" y="1509915"/>
            <a:ext cx="5954649" cy="47755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418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B6F05E0-014F-3049-B5D8-B8C739CD3A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C906AA-61C2-554D-A9F7-EC1CCD409EED}"/>
              </a:ext>
            </a:extLst>
          </p:cNvPr>
          <p:cNvSpPr txBox="1"/>
          <p:nvPr/>
        </p:nvSpPr>
        <p:spPr>
          <a:xfrm>
            <a:off x="342900" y="1805478"/>
            <a:ext cx="2901336" cy="25391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Right click on the installer file, then chose </a:t>
            </a:r>
            <a:r>
              <a:rPr lang="en-US" sz="1800" b="1" dirty="0"/>
              <a:t>Run as administrator</a:t>
            </a:r>
            <a:r>
              <a:rPr lang="en-US" sz="1800" dirty="0"/>
              <a:t> if you want to install it to Program Files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Follow the wizard step by step to install it</a:t>
            </a:r>
          </a:p>
          <a:p>
            <a:endParaRPr lang="en-VN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D18B077-10FB-4A48-80C1-7D91ACEAC2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1600" y="1454150"/>
            <a:ext cx="74422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30847632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3900</TotalTime>
  <Words>511</Words>
  <Application>Microsoft Macintosh PowerPoint</Application>
  <PresentationFormat>Widescreen</PresentationFormat>
  <Paragraphs>93</Paragraphs>
  <Slides>13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7" baseType="lpstr">
      <vt:lpstr>Arial</vt:lpstr>
      <vt:lpstr>Calibri</vt:lpstr>
      <vt:lpstr>Times New Roman</vt:lpstr>
      <vt:lpstr>cc_blue</vt:lpstr>
      <vt:lpstr>React Native Basic</vt:lpstr>
      <vt:lpstr>The basics</vt:lpstr>
      <vt:lpstr>Setting up development environment</vt:lpstr>
      <vt:lpstr>Install Git</vt:lpstr>
      <vt:lpstr>PowerPoint Presentation</vt:lpstr>
      <vt:lpstr>Install SourceTree</vt:lpstr>
      <vt:lpstr>PowerPoint Presentation</vt:lpstr>
      <vt:lpstr>Install Visual Studio Code</vt:lpstr>
      <vt:lpstr>PowerPoint Presentation</vt:lpstr>
      <vt:lpstr>Create Project</vt:lpstr>
      <vt:lpstr>Clone Training Material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54</cp:revision>
  <cp:lastPrinted>2020-04-06T06:57:46Z</cp:lastPrinted>
  <dcterms:created xsi:type="dcterms:W3CDTF">2020-04-06T02:02:09Z</dcterms:created>
  <dcterms:modified xsi:type="dcterms:W3CDTF">2020-04-12T17:57:20Z</dcterms:modified>
</cp:coreProperties>
</file>